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9"/>
  </p:notesMasterIdLst>
  <p:sldIdLst>
    <p:sldId id="261" r:id="rId5"/>
    <p:sldId id="257" r:id="rId6"/>
    <p:sldId id="263" r:id="rId7"/>
    <p:sldId id="26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F404A0-35D5-452D-8723-C66D8079EDF5}" v="3" dt="2022-02-02T14:53:21.6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3"/>
    <p:restoredTop sz="94641"/>
  </p:normalViewPr>
  <p:slideViewPr>
    <p:cSldViewPr snapToGrid="0" snapToObjects="1">
      <p:cViewPr varScale="1">
        <p:scale>
          <a:sx n="75" d="100"/>
          <a:sy n="75" d="100"/>
        </p:scale>
        <p:origin x="504"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sey Reynolds" userId="03ed441f-9f07-470d-b95c-f3e284f83ff3" providerId="ADAL" clId="{F03952E7-4BC1-4C09-8A32-0419176B119E}"/>
    <pc:docChg chg="custSel addSld delSld modSld sldOrd">
      <pc:chgData name="Lindsey Reynolds" userId="03ed441f-9f07-470d-b95c-f3e284f83ff3" providerId="ADAL" clId="{F03952E7-4BC1-4C09-8A32-0419176B119E}" dt="2020-09-21T13:23:10.148" v="282" actId="1076"/>
      <pc:docMkLst>
        <pc:docMk/>
      </pc:docMkLst>
      <pc:sldChg chg="ord">
        <pc:chgData name="Lindsey Reynolds" userId="03ed441f-9f07-470d-b95c-f3e284f83ff3" providerId="ADAL" clId="{F03952E7-4BC1-4C09-8A32-0419176B119E}" dt="2020-09-21T13:18:38.427" v="151"/>
        <pc:sldMkLst>
          <pc:docMk/>
          <pc:sldMk cId="1298229987" sldId="257"/>
        </pc:sldMkLst>
      </pc:sldChg>
      <pc:sldChg chg="del">
        <pc:chgData name="Lindsey Reynolds" userId="03ed441f-9f07-470d-b95c-f3e284f83ff3" providerId="ADAL" clId="{F03952E7-4BC1-4C09-8A32-0419176B119E}" dt="2020-09-21T13:19:23.753" v="157" actId="2696"/>
        <pc:sldMkLst>
          <pc:docMk/>
          <pc:sldMk cId="1257685632" sldId="259"/>
        </pc:sldMkLst>
      </pc:sldChg>
      <pc:sldChg chg="add del ord">
        <pc:chgData name="Lindsey Reynolds" userId="03ed441f-9f07-470d-b95c-f3e284f83ff3" providerId="ADAL" clId="{F03952E7-4BC1-4C09-8A32-0419176B119E}" dt="2020-09-21T13:18:54.206" v="152" actId="2696"/>
        <pc:sldMkLst>
          <pc:docMk/>
          <pc:sldMk cId="2872790591" sldId="260"/>
        </pc:sldMkLst>
      </pc:sldChg>
      <pc:sldChg chg="addSp delSp modSp add">
        <pc:chgData name="Lindsey Reynolds" userId="03ed441f-9f07-470d-b95c-f3e284f83ff3" providerId="ADAL" clId="{F03952E7-4BC1-4C09-8A32-0419176B119E}" dt="2020-09-21T13:23:10.148" v="282" actId="1076"/>
        <pc:sldMkLst>
          <pc:docMk/>
          <pc:sldMk cId="3865692816" sldId="261"/>
        </pc:sldMkLst>
        <pc:spChg chg="add mod">
          <ac:chgData name="Lindsey Reynolds" userId="03ed441f-9f07-470d-b95c-f3e284f83ff3" providerId="ADAL" clId="{F03952E7-4BC1-4C09-8A32-0419176B119E}" dt="2020-09-21T13:23:10.148" v="282" actId="1076"/>
          <ac:spMkLst>
            <pc:docMk/>
            <pc:sldMk cId="3865692816" sldId="261"/>
            <ac:spMk id="2" creationId="{9686CEA8-CC71-4B36-9245-4435044B5ED9}"/>
          </ac:spMkLst>
        </pc:spChg>
        <pc:picChg chg="del mod">
          <ac:chgData name="Lindsey Reynolds" userId="03ed441f-9f07-470d-b95c-f3e284f83ff3" providerId="ADAL" clId="{F03952E7-4BC1-4C09-8A32-0419176B119E}" dt="2020-09-21T13:14:45.167" v="4" actId="478"/>
          <ac:picMkLst>
            <pc:docMk/>
            <pc:sldMk cId="3865692816" sldId="261"/>
            <ac:picMk id="3" creationId="{20BB3AD1-1A83-4F94-AD39-38F219B1BA1A}"/>
          </ac:picMkLst>
        </pc:picChg>
        <pc:picChg chg="del mod">
          <ac:chgData name="Lindsey Reynolds" userId="03ed441f-9f07-470d-b95c-f3e284f83ff3" providerId="ADAL" clId="{F03952E7-4BC1-4C09-8A32-0419176B119E}" dt="2020-09-21T13:16:14.495" v="60" actId="478"/>
          <ac:picMkLst>
            <pc:docMk/>
            <pc:sldMk cId="3865692816" sldId="261"/>
            <ac:picMk id="4" creationId="{00000000-0000-0000-0000-000000000000}"/>
          </ac:picMkLst>
        </pc:picChg>
      </pc:sldChg>
      <pc:sldChg chg="modSp add ord modNotesTx">
        <pc:chgData name="Lindsey Reynolds" userId="03ed441f-9f07-470d-b95c-f3e284f83ff3" providerId="ADAL" clId="{F03952E7-4BC1-4C09-8A32-0419176B119E}" dt="2020-09-21T13:18:15.376" v="149" actId="20577"/>
        <pc:sldMkLst>
          <pc:docMk/>
          <pc:sldMk cId="502043985" sldId="262"/>
        </pc:sldMkLst>
        <pc:spChg chg="mod">
          <ac:chgData name="Lindsey Reynolds" userId="03ed441f-9f07-470d-b95c-f3e284f83ff3" providerId="ADAL" clId="{F03952E7-4BC1-4C09-8A32-0419176B119E}" dt="2020-09-21T13:18:15.376" v="149" actId="20577"/>
          <ac:spMkLst>
            <pc:docMk/>
            <pc:sldMk cId="502043985" sldId="262"/>
            <ac:spMk id="2" creationId="{00000000-0000-0000-0000-000000000000}"/>
          </ac:spMkLst>
        </pc:spChg>
      </pc:sldChg>
      <pc:sldChg chg="modSp add ord">
        <pc:chgData name="Lindsey Reynolds" userId="03ed441f-9f07-470d-b95c-f3e284f83ff3" providerId="ADAL" clId="{F03952E7-4BC1-4C09-8A32-0419176B119E}" dt="2020-09-21T13:19:02.741" v="155" actId="122"/>
        <pc:sldMkLst>
          <pc:docMk/>
          <pc:sldMk cId="450707582" sldId="263"/>
        </pc:sldMkLst>
        <pc:spChg chg="mod">
          <ac:chgData name="Lindsey Reynolds" userId="03ed441f-9f07-470d-b95c-f3e284f83ff3" providerId="ADAL" clId="{F03952E7-4BC1-4C09-8A32-0419176B119E}" dt="2020-09-21T13:19:02.741" v="155" actId="122"/>
          <ac:spMkLst>
            <pc:docMk/>
            <pc:sldMk cId="450707582" sldId="263"/>
            <ac:spMk id="2" creationId="{00000000-0000-0000-0000-000000000000}"/>
          </ac:spMkLst>
        </pc:spChg>
      </pc:sldChg>
      <pc:sldChg chg="modSp add modNotesTx">
        <pc:chgData name="Lindsey Reynolds" userId="03ed441f-9f07-470d-b95c-f3e284f83ff3" providerId="ADAL" clId="{F03952E7-4BC1-4C09-8A32-0419176B119E}" dt="2020-09-21T13:22:40.558" v="277" actId="14100"/>
        <pc:sldMkLst>
          <pc:docMk/>
          <pc:sldMk cId="3400562811" sldId="264"/>
        </pc:sldMkLst>
        <pc:spChg chg="mod">
          <ac:chgData name="Lindsey Reynolds" userId="03ed441f-9f07-470d-b95c-f3e284f83ff3" providerId="ADAL" clId="{F03952E7-4BC1-4C09-8A32-0419176B119E}" dt="2020-09-21T13:21:32.590" v="273" actId="114"/>
          <ac:spMkLst>
            <pc:docMk/>
            <pc:sldMk cId="3400562811" sldId="264"/>
            <ac:spMk id="2" creationId="{00000000-0000-0000-0000-000000000000}"/>
          </ac:spMkLst>
        </pc:spChg>
        <pc:spChg chg="mod">
          <ac:chgData name="Lindsey Reynolds" userId="03ed441f-9f07-470d-b95c-f3e284f83ff3" providerId="ADAL" clId="{F03952E7-4BC1-4C09-8A32-0419176B119E}" dt="2020-09-21T13:21:40.824" v="274" actId="1076"/>
          <ac:spMkLst>
            <pc:docMk/>
            <pc:sldMk cId="3400562811" sldId="264"/>
            <ac:spMk id="3" creationId="{00000000-0000-0000-0000-000000000000}"/>
          </ac:spMkLst>
        </pc:spChg>
        <pc:spChg chg="mod">
          <ac:chgData name="Lindsey Reynolds" userId="03ed441f-9f07-470d-b95c-f3e284f83ff3" providerId="ADAL" clId="{F03952E7-4BC1-4C09-8A32-0419176B119E}" dt="2020-09-21T13:22:40.558" v="277" actId="14100"/>
          <ac:spMkLst>
            <pc:docMk/>
            <pc:sldMk cId="3400562811" sldId="264"/>
            <ac:spMk id="4" creationId="{A2E89D5B-A532-423C-9B48-8E1C40D9AA47}"/>
          </ac:spMkLst>
        </pc:spChg>
        <pc:picChg chg="mod">
          <ac:chgData name="Lindsey Reynolds" userId="03ed441f-9f07-470d-b95c-f3e284f83ff3" providerId="ADAL" clId="{F03952E7-4BC1-4C09-8A32-0419176B119E}" dt="2020-09-21T13:21:43.696" v="275" actId="1076"/>
          <ac:picMkLst>
            <pc:docMk/>
            <pc:sldMk cId="3400562811" sldId="264"/>
            <ac:picMk id="7" creationId="{2D04423C-05B2-40C5-98A3-8291CEB604EB}"/>
          </ac:picMkLst>
        </pc:picChg>
      </pc:sldChg>
    </pc:docChg>
  </pc:docChgLst>
  <pc:docChgLst>
    <pc:chgData name="Kim Shaw" userId="06c1acac-1489-4f0a-ab44-92ea0492e4c0" providerId="ADAL" clId="{2DF404A0-35D5-452D-8723-C66D8079EDF5}"/>
    <pc:docChg chg="delSld modSld">
      <pc:chgData name="Kim Shaw" userId="06c1acac-1489-4f0a-ab44-92ea0492e4c0" providerId="ADAL" clId="{2DF404A0-35D5-452D-8723-C66D8079EDF5}" dt="2022-02-02T14:56:39.944" v="121" actId="113"/>
      <pc:docMkLst>
        <pc:docMk/>
      </pc:docMkLst>
      <pc:sldChg chg="addSp modSp mod">
        <pc:chgData name="Kim Shaw" userId="06c1acac-1489-4f0a-ab44-92ea0492e4c0" providerId="ADAL" clId="{2DF404A0-35D5-452D-8723-C66D8079EDF5}" dt="2022-02-02T14:56:39.944" v="121" actId="113"/>
        <pc:sldMkLst>
          <pc:docMk/>
          <pc:sldMk cId="3865692816" sldId="261"/>
        </pc:sldMkLst>
        <pc:spChg chg="mod">
          <ac:chgData name="Kim Shaw" userId="06c1acac-1489-4f0a-ab44-92ea0492e4c0" providerId="ADAL" clId="{2DF404A0-35D5-452D-8723-C66D8079EDF5}" dt="2022-02-02T14:56:39.944" v="121" actId="113"/>
          <ac:spMkLst>
            <pc:docMk/>
            <pc:sldMk cId="3865692816" sldId="261"/>
            <ac:spMk id="2" creationId="{9686CEA8-CC71-4B36-9245-4435044B5ED9}"/>
          </ac:spMkLst>
        </pc:spChg>
        <pc:spChg chg="add mod">
          <ac:chgData name="Kim Shaw" userId="06c1acac-1489-4f0a-ab44-92ea0492e4c0" providerId="ADAL" clId="{2DF404A0-35D5-452D-8723-C66D8079EDF5}" dt="2022-02-02T14:51:58.818" v="67" actId="1076"/>
          <ac:spMkLst>
            <pc:docMk/>
            <pc:sldMk cId="3865692816" sldId="261"/>
            <ac:spMk id="3" creationId="{25323368-EDCC-44A0-BE65-A916DD2B2FD7}"/>
          </ac:spMkLst>
        </pc:spChg>
        <pc:spChg chg="add mod">
          <ac:chgData name="Kim Shaw" userId="06c1acac-1489-4f0a-ab44-92ea0492e4c0" providerId="ADAL" clId="{2DF404A0-35D5-452D-8723-C66D8079EDF5}" dt="2022-02-02T14:52:37.910" v="92" actId="1076"/>
          <ac:spMkLst>
            <pc:docMk/>
            <pc:sldMk cId="3865692816" sldId="261"/>
            <ac:spMk id="4" creationId="{52567964-AAB8-4186-BE50-A7797CFDE1B2}"/>
          </ac:spMkLst>
        </pc:spChg>
      </pc:sldChg>
      <pc:sldChg chg="del">
        <pc:chgData name="Kim Shaw" userId="06c1acac-1489-4f0a-ab44-92ea0492e4c0" providerId="ADAL" clId="{2DF404A0-35D5-452D-8723-C66D8079EDF5}" dt="2022-02-02T14:49:46.889" v="0" actId="47"/>
        <pc:sldMkLst>
          <pc:docMk/>
          <pc:sldMk cId="502043985" sldId="262"/>
        </pc:sldMkLst>
      </pc:sldChg>
      <pc:sldChg chg="modSp mod">
        <pc:chgData name="Kim Shaw" userId="06c1acac-1489-4f0a-ab44-92ea0492e4c0" providerId="ADAL" clId="{2DF404A0-35D5-452D-8723-C66D8079EDF5}" dt="2022-02-02T14:55:43.698" v="119" actId="13926"/>
        <pc:sldMkLst>
          <pc:docMk/>
          <pc:sldMk cId="3400562811" sldId="264"/>
        </pc:sldMkLst>
        <pc:spChg chg="mod">
          <ac:chgData name="Kim Shaw" userId="06c1acac-1489-4f0a-ab44-92ea0492e4c0" providerId="ADAL" clId="{2DF404A0-35D5-452D-8723-C66D8079EDF5}" dt="2022-02-02T14:55:43.698" v="119" actId="13926"/>
          <ac:spMkLst>
            <pc:docMk/>
            <pc:sldMk cId="3400562811" sldId="264"/>
            <ac:spMk id="2" creationId="{00000000-0000-0000-0000-000000000000}"/>
          </ac:spMkLst>
        </pc:spChg>
        <pc:spChg chg="mod">
          <ac:chgData name="Kim Shaw" userId="06c1acac-1489-4f0a-ab44-92ea0492e4c0" providerId="ADAL" clId="{2DF404A0-35D5-452D-8723-C66D8079EDF5}" dt="2022-02-02T14:55:02.251" v="111" actId="14100"/>
          <ac:spMkLst>
            <pc:docMk/>
            <pc:sldMk cId="3400562811" sldId="264"/>
            <ac:spMk id="3" creationId="{00000000-0000-0000-0000-000000000000}"/>
          </ac:spMkLst>
        </pc:spChg>
        <pc:spChg chg="mod">
          <ac:chgData name="Kim Shaw" userId="06c1acac-1489-4f0a-ab44-92ea0492e4c0" providerId="ADAL" clId="{2DF404A0-35D5-452D-8723-C66D8079EDF5}" dt="2022-02-02T14:55:26.145" v="113" actId="1076"/>
          <ac:spMkLst>
            <pc:docMk/>
            <pc:sldMk cId="3400562811" sldId="264"/>
            <ac:spMk id="4" creationId="{A2E89D5B-A532-423C-9B48-8E1C40D9AA47}"/>
          </ac:spMkLst>
        </pc:spChg>
        <pc:picChg chg="mod">
          <ac:chgData name="Kim Shaw" userId="06c1acac-1489-4f0a-ab44-92ea0492e4c0" providerId="ADAL" clId="{2DF404A0-35D5-452D-8723-C66D8079EDF5}" dt="2022-02-02T14:55:29.072" v="114" actId="1076"/>
          <ac:picMkLst>
            <pc:docMk/>
            <pc:sldMk cId="3400562811" sldId="264"/>
            <ac:picMk id="7" creationId="{2D04423C-05B2-40C5-98A3-8291CEB604E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58A376-66A4-4738-987A-EC2792B5F87C}" type="datetimeFigureOut">
              <a:rPr lang="en-US" smtClean="0"/>
              <a:t>2/2/2022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90AB30-DB24-4A25-B236-E3AE7065E68D}" type="slidenum">
              <a:rPr lang="en-US" smtClean="0"/>
              <a:t>‹#›</a:t>
            </a:fld>
            <a:endParaRPr lang="en-US"/>
          </a:p>
        </p:txBody>
      </p:sp>
    </p:spTree>
    <p:extLst>
      <p:ext uri="{BB962C8B-B14F-4D97-AF65-F5344CB8AC3E}">
        <p14:creationId xmlns:p14="http://schemas.microsoft.com/office/powerpoint/2010/main" val="27040513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would like to provide your contact information in case attendees have additional question, please add here. You moderator will read questions that have come through the chat box during your presentation at this time.</a:t>
            </a:r>
          </a:p>
        </p:txBody>
      </p:sp>
      <p:sp>
        <p:nvSpPr>
          <p:cNvPr id="4" name="Slide Number Placeholder 3"/>
          <p:cNvSpPr>
            <a:spLocks noGrp="1"/>
          </p:cNvSpPr>
          <p:nvPr>
            <p:ph type="sldNum" sz="quarter" idx="5"/>
          </p:nvPr>
        </p:nvSpPr>
        <p:spPr/>
        <p:txBody>
          <a:bodyPr/>
          <a:lstStyle/>
          <a:p>
            <a:fld id="{9A7A886A-CDF8-4401-AD81-4F006FFC8709}" type="slidenum">
              <a:rPr lang="en-US" smtClean="0"/>
              <a:t>3</a:t>
            </a:fld>
            <a:endParaRPr lang="en-US"/>
          </a:p>
        </p:txBody>
      </p:sp>
    </p:spTree>
    <p:extLst>
      <p:ext uri="{BB962C8B-B14F-4D97-AF65-F5344CB8AC3E}">
        <p14:creationId xmlns:p14="http://schemas.microsoft.com/office/powerpoint/2010/main" val="2057842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HQ will send you the Activity ID associated with your presentation closer to the date of the event, if applicable. You will need to insert that in the space above. </a:t>
            </a:r>
          </a:p>
        </p:txBody>
      </p:sp>
      <p:sp>
        <p:nvSpPr>
          <p:cNvPr id="4" name="Slide Number Placeholder 3"/>
          <p:cNvSpPr>
            <a:spLocks noGrp="1"/>
          </p:cNvSpPr>
          <p:nvPr>
            <p:ph type="sldNum" sz="quarter" idx="5"/>
          </p:nvPr>
        </p:nvSpPr>
        <p:spPr/>
        <p:txBody>
          <a:bodyPr/>
          <a:lstStyle/>
          <a:p>
            <a:fld id="{9A7A886A-CDF8-4401-AD81-4F006FFC8709}" type="slidenum">
              <a:rPr lang="en-US" smtClean="0"/>
              <a:t>4</a:t>
            </a:fld>
            <a:endParaRPr lang="en-US"/>
          </a:p>
        </p:txBody>
      </p:sp>
    </p:spTree>
    <p:extLst>
      <p:ext uri="{BB962C8B-B14F-4D97-AF65-F5344CB8AC3E}">
        <p14:creationId xmlns:p14="http://schemas.microsoft.com/office/powerpoint/2010/main" val="14483812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4FD4B-E6E7-CB44-B1C5-FC33864C10E3}"/>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96E737-615E-E144-83E1-2908932A92E1}"/>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F6CCEE3-78DD-1B40-B86D-54E35C0F3A4F}"/>
              </a:ext>
            </a:extLst>
          </p:cNvPr>
          <p:cNvSpPr>
            <a:spLocks noGrp="1"/>
          </p:cNvSpPr>
          <p:nvPr>
            <p:ph type="dt" sz="half" idx="10"/>
          </p:nvPr>
        </p:nvSpPr>
        <p:spPr>
          <a:xfrm>
            <a:off x="838200" y="6356350"/>
            <a:ext cx="2743200" cy="365125"/>
          </a:xfrm>
          <a:prstGeom prst="rect">
            <a:avLst/>
          </a:prstGeom>
        </p:spPr>
        <p:txBody>
          <a:bodyPr/>
          <a:lstStyle/>
          <a:p>
            <a:fld id="{BA0555AE-9BAE-0E4F-A944-77924FA35A0D}" type="datetimeFigureOut">
              <a:rPr lang="en-US" smtClean="0"/>
              <a:t>2/2/2022</a:t>
            </a:fld>
            <a:endParaRPr lang="en-US"/>
          </a:p>
        </p:txBody>
      </p:sp>
      <p:sp>
        <p:nvSpPr>
          <p:cNvPr id="5" name="Footer Placeholder 4">
            <a:extLst>
              <a:ext uri="{FF2B5EF4-FFF2-40B4-BE49-F238E27FC236}">
                <a16:creationId xmlns:a16="http://schemas.microsoft.com/office/drawing/2014/main" id="{BAD22621-D7EE-B443-BD4E-9CCA50DD4740}"/>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FB2BE83D-C1DE-E44E-A9EB-A2657C18B454}"/>
              </a:ext>
            </a:extLst>
          </p:cNvPr>
          <p:cNvSpPr>
            <a:spLocks noGrp="1"/>
          </p:cNvSpPr>
          <p:nvPr>
            <p:ph type="sldNum" sz="quarter" idx="12"/>
          </p:nvPr>
        </p:nvSpPr>
        <p:spPr>
          <a:xfrm>
            <a:off x="8610600" y="6356350"/>
            <a:ext cx="2743200" cy="365125"/>
          </a:xfrm>
          <a:prstGeom prst="rect">
            <a:avLst/>
          </a:prstGeom>
        </p:spPr>
        <p:txBody>
          <a:bodyPr/>
          <a:lstStyle/>
          <a:p>
            <a:fld id="{AB30824D-42BF-9C49-8C8E-B01E74600074}" type="slidenum">
              <a:rPr lang="en-US" smtClean="0"/>
              <a:t>‹#›</a:t>
            </a:fld>
            <a:endParaRPr lang="en-US"/>
          </a:p>
        </p:txBody>
      </p:sp>
    </p:spTree>
    <p:extLst>
      <p:ext uri="{BB962C8B-B14F-4D97-AF65-F5344CB8AC3E}">
        <p14:creationId xmlns:p14="http://schemas.microsoft.com/office/powerpoint/2010/main" val="448240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0B8B1-A3D4-2C47-A1B2-290CA7CED6EB}"/>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1D1B775-811D-5546-915E-3DE9F5C8DF0C}"/>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16AD40-CBA2-4041-98AA-9EB17919D420}"/>
              </a:ext>
            </a:extLst>
          </p:cNvPr>
          <p:cNvSpPr>
            <a:spLocks noGrp="1"/>
          </p:cNvSpPr>
          <p:nvPr>
            <p:ph type="dt" sz="half" idx="10"/>
          </p:nvPr>
        </p:nvSpPr>
        <p:spPr>
          <a:xfrm>
            <a:off x="838200" y="6356350"/>
            <a:ext cx="2743200" cy="365125"/>
          </a:xfrm>
          <a:prstGeom prst="rect">
            <a:avLst/>
          </a:prstGeom>
        </p:spPr>
        <p:txBody>
          <a:bodyPr/>
          <a:lstStyle/>
          <a:p>
            <a:fld id="{BA0555AE-9BAE-0E4F-A944-77924FA35A0D}" type="datetimeFigureOut">
              <a:rPr lang="en-US" smtClean="0"/>
              <a:t>2/2/2022</a:t>
            </a:fld>
            <a:endParaRPr lang="en-US"/>
          </a:p>
        </p:txBody>
      </p:sp>
      <p:sp>
        <p:nvSpPr>
          <p:cNvPr id="5" name="Footer Placeholder 4">
            <a:extLst>
              <a:ext uri="{FF2B5EF4-FFF2-40B4-BE49-F238E27FC236}">
                <a16:creationId xmlns:a16="http://schemas.microsoft.com/office/drawing/2014/main" id="{CDFB53BA-5061-324F-B88D-B08CA531A1D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DFE68396-5482-7C40-A48D-A8E2A27B3E6F}"/>
              </a:ext>
            </a:extLst>
          </p:cNvPr>
          <p:cNvSpPr>
            <a:spLocks noGrp="1"/>
          </p:cNvSpPr>
          <p:nvPr>
            <p:ph type="sldNum" sz="quarter" idx="12"/>
          </p:nvPr>
        </p:nvSpPr>
        <p:spPr>
          <a:xfrm>
            <a:off x="8610600" y="6356350"/>
            <a:ext cx="2743200" cy="365125"/>
          </a:xfrm>
          <a:prstGeom prst="rect">
            <a:avLst/>
          </a:prstGeom>
        </p:spPr>
        <p:txBody>
          <a:bodyPr/>
          <a:lstStyle/>
          <a:p>
            <a:fld id="{AB30824D-42BF-9C49-8C8E-B01E74600074}" type="slidenum">
              <a:rPr lang="en-US" smtClean="0"/>
              <a:t>‹#›</a:t>
            </a:fld>
            <a:endParaRPr lang="en-US"/>
          </a:p>
        </p:txBody>
      </p:sp>
    </p:spTree>
    <p:extLst>
      <p:ext uri="{BB962C8B-B14F-4D97-AF65-F5344CB8AC3E}">
        <p14:creationId xmlns:p14="http://schemas.microsoft.com/office/powerpoint/2010/main" val="294917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4C949D-FF62-164C-9F1E-45D413BD524F}"/>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3ABB40A-2F56-3841-8943-AF580D5D6620}"/>
              </a:ext>
            </a:extLst>
          </p:cNvPr>
          <p:cNvSpPr>
            <a:spLocks noGrp="1"/>
          </p:cNvSpPr>
          <p:nvPr>
            <p:ph type="body" orient="vert" idx="1"/>
          </p:nvPr>
        </p:nvSpPr>
        <p:spPr>
          <a:xfrm>
            <a:off x="838200"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9DD9BE-D73A-D242-9EB4-5A961D787C4F}"/>
              </a:ext>
            </a:extLst>
          </p:cNvPr>
          <p:cNvSpPr>
            <a:spLocks noGrp="1"/>
          </p:cNvSpPr>
          <p:nvPr>
            <p:ph type="dt" sz="half" idx="10"/>
          </p:nvPr>
        </p:nvSpPr>
        <p:spPr>
          <a:xfrm>
            <a:off x="838200" y="6356350"/>
            <a:ext cx="2743200" cy="365125"/>
          </a:xfrm>
          <a:prstGeom prst="rect">
            <a:avLst/>
          </a:prstGeom>
        </p:spPr>
        <p:txBody>
          <a:bodyPr/>
          <a:lstStyle/>
          <a:p>
            <a:fld id="{BA0555AE-9BAE-0E4F-A944-77924FA35A0D}" type="datetimeFigureOut">
              <a:rPr lang="en-US" smtClean="0"/>
              <a:t>2/2/2022</a:t>
            </a:fld>
            <a:endParaRPr lang="en-US"/>
          </a:p>
        </p:txBody>
      </p:sp>
      <p:sp>
        <p:nvSpPr>
          <p:cNvPr id="5" name="Footer Placeholder 4">
            <a:extLst>
              <a:ext uri="{FF2B5EF4-FFF2-40B4-BE49-F238E27FC236}">
                <a16:creationId xmlns:a16="http://schemas.microsoft.com/office/drawing/2014/main" id="{FEA90721-C7BF-4C41-A1B8-6085E795BF6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0C90729-5F46-BD47-A2D7-5533502A6831}"/>
              </a:ext>
            </a:extLst>
          </p:cNvPr>
          <p:cNvSpPr>
            <a:spLocks noGrp="1"/>
          </p:cNvSpPr>
          <p:nvPr>
            <p:ph type="sldNum" sz="quarter" idx="12"/>
          </p:nvPr>
        </p:nvSpPr>
        <p:spPr>
          <a:xfrm>
            <a:off x="8610600" y="6356350"/>
            <a:ext cx="2743200" cy="365125"/>
          </a:xfrm>
          <a:prstGeom prst="rect">
            <a:avLst/>
          </a:prstGeom>
        </p:spPr>
        <p:txBody>
          <a:bodyPr/>
          <a:lstStyle/>
          <a:p>
            <a:fld id="{AB30824D-42BF-9C49-8C8E-B01E74600074}" type="slidenum">
              <a:rPr lang="en-US" smtClean="0"/>
              <a:t>‹#›</a:t>
            </a:fld>
            <a:endParaRPr lang="en-US"/>
          </a:p>
        </p:txBody>
      </p:sp>
    </p:spTree>
    <p:extLst>
      <p:ext uri="{BB962C8B-B14F-4D97-AF65-F5344CB8AC3E}">
        <p14:creationId xmlns:p14="http://schemas.microsoft.com/office/powerpoint/2010/main" val="2428818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989CB-D8AB-0F47-B709-E8CF44DEEE32}"/>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7BEACD0A-47C3-9D40-B652-E0759A335059}"/>
              </a:ext>
            </a:extLst>
          </p:cNvPr>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487ECC-C3CA-124F-A8D5-168C457C97BF}"/>
              </a:ext>
            </a:extLst>
          </p:cNvPr>
          <p:cNvSpPr>
            <a:spLocks noGrp="1"/>
          </p:cNvSpPr>
          <p:nvPr>
            <p:ph type="dt" sz="half" idx="10"/>
          </p:nvPr>
        </p:nvSpPr>
        <p:spPr>
          <a:xfrm>
            <a:off x="838200" y="6356350"/>
            <a:ext cx="2743200" cy="365125"/>
          </a:xfrm>
          <a:prstGeom prst="rect">
            <a:avLst/>
          </a:prstGeom>
        </p:spPr>
        <p:txBody>
          <a:bodyPr/>
          <a:lstStyle/>
          <a:p>
            <a:fld id="{BA0555AE-9BAE-0E4F-A944-77924FA35A0D}" type="datetimeFigureOut">
              <a:rPr lang="en-US" smtClean="0"/>
              <a:t>2/2/2022</a:t>
            </a:fld>
            <a:endParaRPr lang="en-US"/>
          </a:p>
        </p:txBody>
      </p:sp>
      <p:sp>
        <p:nvSpPr>
          <p:cNvPr id="5" name="Footer Placeholder 4">
            <a:extLst>
              <a:ext uri="{FF2B5EF4-FFF2-40B4-BE49-F238E27FC236}">
                <a16:creationId xmlns:a16="http://schemas.microsoft.com/office/drawing/2014/main" id="{5F0F0CA8-B4C4-CA48-BB5C-A8D50318077A}"/>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6C46D4EC-C79D-974C-BD82-DE98A17A83C4}"/>
              </a:ext>
            </a:extLst>
          </p:cNvPr>
          <p:cNvSpPr>
            <a:spLocks noGrp="1"/>
          </p:cNvSpPr>
          <p:nvPr>
            <p:ph type="sldNum" sz="quarter" idx="12"/>
          </p:nvPr>
        </p:nvSpPr>
        <p:spPr>
          <a:xfrm>
            <a:off x="8610600" y="6356350"/>
            <a:ext cx="2743200" cy="365125"/>
          </a:xfrm>
          <a:prstGeom prst="rect">
            <a:avLst/>
          </a:prstGeom>
        </p:spPr>
        <p:txBody>
          <a:bodyPr/>
          <a:lstStyle/>
          <a:p>
            <a:fld id="{AB30824D-42BF-9C49-8C8E-B01E74600074}" type="slidenum">
              <a:rPr lang="en-US" smtClean="0"/>
              <a:t>‹#›</a:t>
            </a:fld>
            <a:endParaRPr lang="en-US"/>
          </a:p>
        </p:txBody>
      </p:sp>
    </p:spTree>
    <p:extLst>
      <p:ext uri="{BB962C8B-B14F-4D97-AF65-F5344CB8AC3E}">
        <p14:creationId xmlns:p14="http://schemas.microsoft.com/office/powerpoint/2010/main" val="328599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108E3-5737-DC40-8959-5ED8B1A1D189}"/>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4E0D4F2-A8F1-8242-A92D-0D9DA4BBBE68}"/>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BBFB950-46AE-6343-9A8F-8A9F25375664}"/>
              </a:ext>
            </a:extLst>
          </p:cNvPr>
          <p:cNvSpPr>
            <a:spLocks noGrp="1"/>
          </p:cNvSpPr>
          <p:nvPr>
            <p:ph type="dt" sz="half" idx="10"/>
          </p:nvPr>
        </p:nvSpPr>
        <p:spPr>
          <a:xfrm>
            <a:off x="838200" y="6356350"/>
            <a:ext cx="2743200" cy="365125"/>
          </a:xfrm>
          <a:prstGeom prst="rect">
            <a:avLst/>
          </a:prstGeom>
        </p:spPr>
        <p:txBody>
          <a:bodyPr/>
          <a:lstStyle/>
          <a:p>
            <a:fld id="{BA0555AE-9BAE-0E4F-A944-77924FA35A0D}" type="datetimeFigureOut">
              <a:rPr lang="en-US" smtClean="0"/>
              <a:t>2/2/2022</a:t>
            </a:fld>
            <a:endParaRPr lang="en-US"/>
          </a:p>
        </p:txBody>
      </p:sp>
      <p:sp>
        <p:nvSpPr>
          <p:cNvPr id="5" name="Footer Placeholder 4">
            <a:extLst>
              <a:ext uri="{FF2B5EF4-FFF2-40B4-BE49-F238E27FC236}">
                <a16:creationId xmlns:a16="http://schemas.microsoft.com/office/drawing/2014/main" id="{9A25C667-175E-D84A-8B6C-3DCDF639A89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800F66C1-0427-E845-9C59-32CAFE316B35}"/>
              </a:ext>
            </a:extLst>
          </p:cNvPr>
          <p:cNvSpPr>
            <a:spLocks noGrp="1"/>
          </p:cNvSpPr>
          <p:nvPr>
            <p:ph type="sldNum" sz="quarter" idx="12"/>
          </p:nvPr>
        </p:nvSpPr>
        <p:spPr>
          <a:xfrm>
            <a:off x="8610600" y="6356350"/>
            <a:ext cx="2743200" cy="365125"/>
          </a:xfrm>
          <a:prstGeom prst="rect">
            <a:avLst/>
          </a:prstGeom>
        </p:spPr>
        <p:txBody>
          <a:bodyPr/>
          <a:lstStyle/>
          <a:p>
            <a:fld id="{AB30824D-42BF-9C49-8C8E-B01E74600074}" type="slidenum">
              <a:rPr lang="en-US" smtClean="0"/>
              <a:t>‹#›</a:t>
            </a:fld>
            <a:endParaRPr lang="en-US"/>
          </a:p>
        </p:txBody>
      </p:sp>
    </p:spTree>
    <p:extLst>
      <p:ext uri="{BB962C8B-B14F-4D97-AF65-F5344CB8AC3E}">
        <p14:creationId xmlns:p14="http://schemas.microsoft.com/office/powerpoint/2010/main" val="3414530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CAD0C-2199-B440-BA10-B4B976EE2CCA}"/>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39FCED7D-C1EF-AA45-8AC2-4AA322DF45F7}"/>
              </a:ext>
            </a:extLst>
          </p:cNvPr>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B8D4EBF-A7FE-D143-8AC2-4DC192C325A2}"/>
              </a:ext>
            </a:extLst>
          </p:cNvPr>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14DCE41-45B5-364D-8494-2A6D766D5D01}"/>
              </a:ext>
            </a:extLst>
          </p:cNvPr>
          <p:cNvSpPr>
            <a:spLocks noGrp="1"/>
          </p:cNvSpPr>
          <p:nvPr>
            <p:ph type="dt" sz="half" idx="10"/>
          </p:nvPr>
        </p:nvSpPr>
        <p:spPr>
          <a:xfrm>
            <a:off x="838200" y="6356350"/>
            <a:ext cx="2743200" cy="365125"/>
          </a:xfrm>
          <a:prstGeom prst="rect">
            <a:avLst/>
          </a:prstGeom>
        </p:spPr>
        <p:txBody>
          <a:bodyPr/>
          <a:lstStyle/>
          <a:p>
            <a:fld id="{BA0555AE-9BAE-0E4F-A944-77924FA35A0D}" type="datetimeFigureOut">
              <a:rPr lang="en-US" smtClean="0"/>
              <a:t>2/2/2022</a:t>
            </a:fld>
            <a:endParaRPr lang="en-US"/>
          </a:p>
        </p:txBody>
      </p:sp>
      <p:sp>
        <p:nvSpPr>
          <p:cNvPr id="6" name="Footer Placeholder 5">
            <a:extLst>
              <a:ext uri="{FF2B5EF4-FFF2-40B4-BE49-F238E27FC236}">
                <a16:creationId xmlns:a16="http://schemas.microsoft.com/office/drawing/2014/main" id="{AFBE9278-75CF-BE43-A5E3-B30CD2E11AE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7A5C72BA-077D-D14F-9100-A622D288DC4B}"/>
              </a:ext>
            </a:extLst>
          </p:cNvPr>
          <p:cNvSpPr>
            <a:spLocks noGrp="1"/>
          </p:cNvSpPr>
          <p:nvPr>
            <p:ph type="sldNum" sz="quarter" idx="12"/>
          </p:nvPr>
        </p:nvSpPr>
        <p:spPr>
          <a:xfrm>
            <a:off x="8610600" y="6356350"/>
            <a:ext cx="2743200" cy="365125"/>
          </a:xfrm>
          <a:prstGeom prst="rect">
            <a:avLst/>
          </a:prstGeom>
        </p:spPr>
        <p:txBody>
          <a:bodyPr/>
          <a:lstStyle/>
          <a:p>
            <a:fld id="{AB30824D-42BF-9C49-8C8E-B01E74600074}" type="slidenum">
              <a:rPr lang="en-US" smtClean="0"/>
              <a:t>‹#›</a:t>
            </a:fld>
            <a:endParaRPr lang="en-US"/>
          </a:p>
        </p:txBody>
      </p:sp>
    </p:spTree>
    <p:extLst>
      <p:ext uri="{BB962C8B-B14F-4D97-AF65-F5344CB8AC3E}">
        <p14:creationId xmlns:p14="http://schemas.microsoft.com/office/powerpoint/2010/main" val="545736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3FE79-898D-1748-B39F-8B8F22D6845D}"/>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08AFF937-F48E-F84D-925B-F929119BCA69}"/>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D36EC56-707F-9D40-9D3B-35468D4C55DF}"/>
              </a:ext>
            </a:extLst>
          </p:cNvPr>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7C1C7F2-0A75-104B-B131-9DD6106D361F}"/>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9A4B23D-C118-7246-989A-4C336D367F4A}"/>
              </a:ext>
            </a:extLst>
          </p:cNvPr>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E700830-DD1C-154E-9F4B-350EC2CC5C88}"/>
              </a:ext>
            </a:extLst>
          </p:cNvPr>
          <p:cNvSpPr>
            <a:spLocks noGrp="1"/>
          </p:cNvSpPr>
          <p:nvPr>
            <p:ph type="dt" sz="half" idx="10"/>
          </p:nvPr>
        </p:nvSpPr>
        <p:spPr>
          <a:xfrm>
            <a:off x="838200" y="6356350"/>
            <a:ext cx="2743200" cy="365125"/>
          </a:xfrm>
          <a:prstGeom prst="rect">
            <a:avLst/>
          </a:prstGeom>
        </p:spPr>
        <p:txBody>
          <a:bodyPr/>
          <a:lstStyle/>
          <a:p>
            <a:fld id="{BA0555AE-9BAE-0E4F-A944-77924FA35A0D}" type="datetimeFigureOut">
              <a:rPr lang="en-US" smtClean="0"/>
              <a:t>2/2/2022</a:t>
            </a:fld>
            <a:endParaRPr lang="en-US"/>
          </a:p>
        </p:txBody>
      </p:sp>
      <p:sp>
        <p:nvSpPr>
          <p:cNvPr id="8" name="Footer Placeholder 7">
            <a:extLst>
              <a:ext uri="{FF2B5EF4-FFF2-40B4-BE49-F238E27FC236}">
                <a16:creationId xmlns:a16="http://schemas.microsoft.com/office/drawing/2014/main" id="{07CC335E-3B67-EB4E-A0D1-F70B58A1F69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A48DBBC7-5D7F-C745-920A-8E5DEFAF1E50}"/>
              </a:ext>
            </a:extLst>
          </p:cNvPr>
          <p:cNvSpPr>
            <a:spLocks noGrp="1"/>
          </p:cNvSpPr>
          <p:nvPr>
            <p:ph type="sldNum" sz="quarter" idx="12"/>
          </p:nvPr>
        </p:nvSpPr>
        <p:spPr>
          <a:xfrm>
            <a:off x="8610600" y="6356350"/>
            <a:ext cx="2743200" cy="365125"/>
          </a:xfrm>
          <a:prstGeom prst="rect">
            <a:avLst/>
          </a:prstGeom>
        </p:spPr>
        <p:txBody>
          <a:bodyPr/>
          <a:lstStyle/>
          <a:p>
            <a:fld id="{AB30824D-42BF-9C49-8C8E-B01E74600074}" type="slidenum">
              <a:rPr lang="en-US" smtClean="0"/>
              <a:t>‹#›</a:t>
            </a:fld>
            <a:endParaRPr lang="en-US"/>
          </a:p>
        </p:txBody>
      </p:sp>
    </p:spTree>
    <p:extLst>
      <p:ext uri="{BB962C8B-B14F-4D97-AF65-F5344CB8AC3E}">
        <p14:creationId xmlns:p14="http://schemas.microsoft.com/office/powerpoint/2010/main" val="2877027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15EBA-373F-2544-91C1-153AF5FAF30A}"/>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416B4C6C-F94E-D549-9A9C-E5240311CF26}"/>
              </a:ext>
            </a:extLst>
          </p:cNvPr>
          <p:cNvSpPr>
            <a:spLocks noGrp="1"/>
          </p:cNvSpPr>
          <p:nvPr>
            <p:ph type="dt" sz="half" idx="10"/>
          </p:nvPr>
        </p:nvSpPr>
        <p:spPr>
          <a:xfrm>
            <a:off x="838200" y="6356350"/>
            <a:ext cx="2743200" cy="365125"/>
          </a:xfrm>
          <a:prstGeom prst="rect">
            <a:avLst/>
          </a:prstGeom>
        </p:spPr>
        <p:txBody>
          <a:bodyPr/>
          <a:lstStyle/>
          <a:p>
            <a:fld id="{BA0555AE-9BAE-0E4F-A944-77924FA35A0D}" type="datetimeFigureOut">
              <a:rPr lang="en-US" smtClean="0"/>
              <a:t>2/2/2022</a:t>
            </a:fld>
            <a:endParaRPr lang="en-US"/>
          </a:p>
        </p:txBody>
      </p:sp>
      <p:sp>
        <p:nvSpPr>
          <p:cNvPr id="4" name="Footer Placeholder 3">
            <a:extLst>
              <a:ext uri="{FF2B5EF4-FFF2-40B4-BE49-F238E27FC236}">
                <a16:creationId xmlns:a16="http://schemas.microsoft.com/office/drawing/2014/main" id="{5D58EB4A-2F22-7244-9A27-B86BA95DFA6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BD9D0E84-5CA4-BD4B-8ACD-98F3E89500F6}"/>
              </a:ext>
            </a:extLst>
          </p:cNvPr>
          <p:cNvSpPr>
            <a:spLocks noGrp="1"/>
          </p:cNvSpPr>
          <p:nvPr>
            <p:ph type="sldNum" sz="quarter" idx="12"/>
          </p:nvPr>
        </p:nvSpPr>
        <p:spPr>
          <a:xfrm>
            <a:off x="8610600" y="6356350"/>
            <a:ext cx="2743200" cy="365125"/>
          </a:xfrm>
          <a:prstGeom prst="rect">
            <a:avLst/>
          </a:prstGeom>
        </p:spPr>
        <p:txBody>
          <a:bodyPr/>
          <a:lstStyle/>
          <a:p>
            <a:fld id="{AB30824D-42BF-9C49-8C8E-B01E74600074}" type="slidenum">
              <a:rPr lang="en-US" smtClean="0"/>
              <a:t>‹#›</a:t>
            </a:fld>
            <a:endParaRPr lang="en-US"/>
          </a:p>
        </p:txBody>
      </p:sp>
    </p:spTree>
    <p:extLst>
      <p:ext uri="{BB962C8B-B14F-4D97-AF65-F5344CB8AC3E}">
        <p14:creationId xmlns:p14="http://schemas.microsoft.com/office/powerpoint/2010/main" val="1689816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F0F29A-B21F-4649-A5F1-46FB3237522D}"/>
              </a:ext>
            </a:extLst>
          </p:cNvPr>
          <p:cNvSpPr>
            <a:spLocks noGrp="1"/>
          </p:cNvSpPr>
          <p:nvPr>
            <p:ph type="dt" sz="half" idx="10"/>
          </p:nvPr>
        </p:nvSpPr>
        <p:spPr>
          <a:xfrm>
            <a:off x="838200" y="6356350"/>
            <a:ext cx="2743200" cy="365125"/>
          </a:xfrm>
          <a:prstGeom prst="rect">
            <a:avLst/>
          </a:prstGeom>
        </p:spPr>
        <p:txBody>
          <a:bodyPr/>
          <a:lstStyle/>
          <a:p>
            <a:fld id="{BA0555AE-9BAE-0E4F-A944-77924FA35A0D}" type="datetimeFigureOut">
              <a:rPr lang="en-US" smtClean="0"/>
              <a:t>2/2/2022</a:t>
            </a:fld>
            <a:endParaRPr lang="en-US"/>
          </a:p>
        </p:txBody>
      </p:sp>
      <p:sp>
        <p:nvSpPr>
          <p:cNvPr id="3" name="Footer Placeholder 2">
            <a:extLst>
              <a:ext uri="{FF2B5EF4-FFF2-40B4-BE49-F238E27FC236}">
                <a16:creationId xmlns:a16="http://schemas.microsoft.com/office/drawing/2014/main" id="{7D17463C-A265-BB47-92D3-417FAD0749D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2660449C-7D45-AC4E-90DB-B08EA2D99282}"/>
              </a:ext>
            </a:extLst>
          </p:cNvPr>
          <p:cNvSpPr>
            <a:spLocks noGrp="1"/>
          </p:cNvSpPr>
          <p:nvPr>
            <p:ph type="sldNum" sz="quarter" idx="12"/>
          </p:nvPr>
        </p:nvSpPr>
        <p:spPr>
          <a:xfrm>
            <a:off x="8610600" y="6356350"/>
            <a:ext cx="2743200" cy="365125"/>
          </a:xfrm>
          <a:prstGeom prst="rect">
            <a:avLst/>
          </a:prstGeom>
        </p:spPr>
        <p:txBody>
          <a:bodyPr/>
          <a:lstStyle/>
          <a:p>
            <a:fld id="{AB30824D-42BF-9C49-8C8E-B01E74600074}" type="slidenum">
              <a:rPr lang="en-US" smtClean="0"/>
              <a:t>‹#›</a:t>
            </a:fld>
            <a:endParaRPr lang="en-US"/>
          </a:p>
        </p:txBody>
      </p:sp>
    </p:spTree>
    <p:extLst>
      <p:ext uri="{BB962C8B-B14F-4D97-AF65-F5344CB8AC3E}">
        <p14:creationId xmlns:p14="http://schemas.microsoft.com/office/powerpoint/2010/main" val="2665043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91DEC-6C0B-5F40-ADB1-D92B0EADCB8B}"/>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B4AD141-BB17-0C4E-8F26-151B888A4E1B}"/>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12DA981-5A10-A649-8650-560BCB1E9662}"/>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C57E2C8-0BEF-6645-BB4B-795B6D2D02B9}"/>
              </a:ext>
            </a:extLst>
          </p:cNvPr>
          <p:cNvSpPr>
            <a:spLocks noGrp="1"/>
          </p:cNvSpPr>
          <p:nvPr>
            <p:ph type="dt" sz="half" idx="10"/>
          </p:nvPr>
        </p:nvSpPr>
        <p:spPr>
          <a:xfrm>
            <a:off x="838200" y="6356350"/>
            <a:ext cx="2743200" cy="365125"/>
          </a:xfrm>
          <a:prstGeom prst="rect">
            <a:avLst/>
          </a:prstGeom>
        </p:spPr>
        <p:txBody>
          <a:bodyPr/>
          <a:lstStyle/>
          <a:p>
            <a:fld id="{BA0555AE-9BAE-0E4F-A944-77924FA35A0D}" type="datetimeFigureOut">
              <a:rPr lang="en-US" smtClean="0"/>
              <a:t>2/2/2022</a:t>
            </a:fld>
            <a:endParaRPr lang="en-US"/>
          </a:p>
        </p:txBody>
      </p:sp>
      <p:sp>
        <p:nvSpPr>
          <p:cNvPr id="6" name="Footer Placeholder 5">
            <a:extLst>
              <a:ext uri="{FF2B5EF4-FFF2-40B4-BE49-F238E27FC236}">
                <a16:creationId xmlns:a16="http://schemas.microsoft.com/office/drawing/2014/main" id="{BBA54695-477F-004F-B1E2-B110246C342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50B8D760-E839-554B-91FB-856DF6B523BC}"/>
              </a:ext>
            </a:extLst>
          </p:cNvPr>
          <p:cNvSpPr>
            <a:spLocks noGrp="1"/>
          </p:cNvSpPr>
          <p:nvPr>
            <p:ph type="sldNum" sz="quarter" idx="12"/>
          </p:nvPr>
        </p:nvSpPr>
        <p:spPr>
          <a:xfrm>
            <a:off x="8610600" y="6356350"/>
            <a:ext cx="2743200" cy="365125"/>
          </a:xfrm>
          <a:prstGeom prst="rect">
            <a:avLst/>
          </a:prstGeom>
        </p:spPr>
        <p:txBody>
          <a:bodyPr/>
          <a:lstStyle/>
          <a:p>
            <a:fld id="{AB30824D-42BF-9C49-8C8E-B01E74600074}" type="slidenum">
              <a:rPr lang="en-US" smtClean="0"/>
              <a:t>‹#›</a:t>
            </a:fld>
            <a:endParaRPr lang="en-US"/>
          </a:p>
        </p:txBody>
      </p:sp>
    </p:spTree>
    <p:extLst>
      <p:ext uri="{BB962C8B-B14F-4D97-AF65-F5344CB8AC3E}">
        <p14:creationId xmlns:p14="http://schemas.microsoft.com/office/powerpoint/2010/main" val="2341779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D820F-1C8A-754A-A9D6-4F48CF22FE42}"/>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5D9D021-5B95-FF4A-A7E5-A9557FFF58DE}"/>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328BDF2-26C9-1540-97A1-31722184158A}"/>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FA75321-3BA2-5D45-9156-94940DB9A8AF}"/>
              </a:ext>
            </a:extLst>
          </p:cNvPr>
          <p:cNvSpPr>
            <a:spLocks noGrp="1"/>
          </p:cNvSpPr>
          <p:nvPr>
            <p:ph type="dt" sz="half" idx="10"/>
          </p:nvPr>
        </p:nvSpPr>
        <p:spPr>
          <a:xfrm>
            <a:off x="838200" y="6356350"/>
            <a:ext cx="2743200" cy="365125"/>
          </a:xfrm>
          <a:prstGeom prst="rect">
            <a:avLst/>
          </a:prstGeom>
        </p:spPr>
        <p:txBody>
          <a:bodyPr/>
          <a:lstStyle/>
          <a:p>
            <a:fld id="{BA0555AE-9BAE-0E4F-A944-77924FA35A0D}" type="datetimeFigureOut">
              <a:rPr lang="en-US" smtClean="0"/>
              <a:t>2/2/2022</a:t>
            </a:fld>
            <a:endParaRPr lang="en-US"/>
          </a:p>
        </p:txBody>
      </p:sp>
      <p:sp>
        <p:nvSpPr>
          <p:cNvPr id="6" name="Footer Placeholder 5">
            <a:extLst>
              <a:ext uri="{FF2B5EF4-FFF2-40B4-BE49-F238E27FC236}">
                <a16:creationId xmlns:a16="http://schemas.microsoft.com/office/drawing/2014/main" id="{712D5D9C-4963-0948-8A8B-E40FFD62D4D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99539574-00ED-054A-A1FB-4205E9D403EB}"/>
              </a:ext>
            </a:extLst>
          </p:cNvPr>
          <p:cNvSpPr>
            <a:spLocks noGrp="1"/>
          </p:cNvSpPr>
          <p:nvPr>
            <p:ph type="sldNum" sz="quarter" idx="12"/>
          </p:nvPr>
        </p:nvSpPr>
        <p:spPr>
          <a:xfrm>
            <a:off x="8610600" y="6356350"/>
            <a:ext cx="2743200" cy="365125"/>
          </a:xfrm>
          <a:prstGeom prst="rect">
            <a:avLst/>
          </a:prstGeom>
        </p:spPr>
        <p:txBody>
          <a:bodyPr/>
          <a:lstStyle/>
          <a:p>
            <a:fld id="{AB30824D-42BF-9C49-8C8E-B01E74600074}" type="slidenum">
              <a:rPr lang="en-US" smtClean="0"/>
              <a:t>‹#›</a:t>
            </a:fld>
            <a:endParaRPr lang="en-US"/>
          </a:p>
        </p:txBody>
      </p:sp>
    </p:spTree>
    <p:extLst>
      <p:ext uri="{BB962C8B-B14F-4D97-AF65-F5344CB8AC3E}">
        <p14:creationId xmlns:p14="http://schemas.microsoft.com/office/powerpoint/2010/main" val="204121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B6126CB-2D68-A147-85F2-DC5112AF1938}"/>
              </a:ext>
            </a:extLst>
          </p:cNvPr>
          <p:cNvPicPr>
            <a:picLocks noChangeAspect="1"/>
          </p:cNvPicPr>
          <p:nvPr userDrawn="1"/>
        </p:nvPicPr>
        <p:blipFill>
          <a:blip r:embed="rId13"/>
          <a:stretch>
            <a:fillRect/>
          </a:stretch>
        </p:blipFill>
        <p:spPr>
          <a:xfrm>
            <a:off x="-732" y="10520"/>
            <a:ext cx="12193472" cy="6858000"/>
          </a:xfrm>
          <a:prstGeom prst="rect">
            <a:avLst/>
          </a:prstGeom>
        </p:spPr>
      </p:pic>
    </p:spTree>
    <p:extLst>
      <p:ext uri="{BB962C8B-B14F-4D97-AF65-F5344CB8AC3E}">
        <p14:creationId xmlns:p14="http://schemas.microsoft.com/office/powerpoint/2010/main" val="13469210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support.office.com/en-us/article/make-your-powerpoint-presentations-accessible-to-people-with-disabilities-6f7772b2-2f33-4bd2-8ca7-dae3b2b3ef25#picktab=windows"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shrmcertification.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686CEA8-CC71-4B36-9245-4435044B5ED9}"/>
              </a:ext>
            </a:extLst>
          </p:cNvPr>
          <p:cNvSpPr txBox="1"/>
          <p:nvPr/>
        </p:nvSpPr>
        <p:spPr>
          <a:xfrm>
            <a:off x="2287169" y="1246723"/>
            <a:ext cx="7617662" cy="830997"/>
          </a:xfrm>
          <a:prstGeom prst="rect">
            <a:avLst/>
          </a:prstGeom>
          <a:noFill/>
        </p:spPr>
        <p:txBody>
          <a:bodyPr wrap="square" rtlCol="0">
            <a:spAutoFit/>
          </a:bodyPr>
          <a:lstStyle/>
          <a:p>
            <a:pPr algn="ctr"/>
            <a:r>
              <a:rPr lang="en-US" sz="4800" b="1" dirty="0">
                <a:latin typeface="Arial" panose="020B0604020202020204" pitchFamily="34" charset="0"/>
                <a:cs typeface="Arial" panose="020B0604020202020204" pitchFamily="34" charset="0"/>
              </a:rPr>
              <a:t>Presentation Title</a:t>
            </a:r>
          </a:p>
        </p:txBody>
      </p:sp>
      <p:sp>
        <p:nvSpPr>
          <p:cNvPr id="3" name="TextBox 2">
            <a:extLst>
              <a:ext uri="{FF2B5EF4-FFF2-40B4-BE49-F238E27FC236}">
                <a16:creationId xmlns:a16="http://schemas.microsoft.com/office/drawing/2014/main" id="{25323368-EDCC-44A0-BE65-A916DD2B2FD7}"/>
              </a:ext>
            </a:extLst>
          </p:cNvPr>
          <p:cNvSpPr txBox="1"/>
          <p:nvPr/>
        </p:nvSpPr>
        <p:spPr>
          <a:xfrm>
            <a:off x="3240244" y="3423920"/>
            <a:ext cx="5491440" cy="492443"/>
          </a:xfrm>
          <a:prstGeom prst="rect">
            <a:avLst/>
          </a:prstGeom>
          <a:noFill/>
        </p:spPr>
        <p:txBody>
          <a:bodyPr wrap="none" rtlCol="0">
            <a:spAutoFit/>
          </a:bodyPr>
          <a:lstStyle/>
          <a:p>
            <a:r>
              <a:rPr lang="en-US" sz="2600" dirty="0">
                <a:latin typeface="Arial" panose="020B0604020202020204" pitchFamily="34" charset="0"/>
                <a:cs typeface="Arial" panose="020B0604020202020204" pitchFamily="34" charset="0"/>
              </a:rPr>
              <a:t>Presenter Name, Title, Organization</a:t>
            </a:r>
          </a:p>
        </p:txBody>
      </p:sp>
      <p:sp>
        <p:nvSpPr>
          <p:cNvPr id="4" name="TextBox 3">
            <a:extLst>
              <a:ext uri="{FF2B5EF4-FFF2-40B4-BE49-F238E27FC236}">
                <a16:creationId xmlns:a16="http://schemas.microsoft.com/office/drawing/2014/main" id="{52567964-AAB8-4186-BE50-A7797CFDE1B2}"/>
              </a:ext>
            </a:extLst>
          </p:cNvPr>
          <p:cNvSpPr txBox="1"/>
          <p:nvPr/>
        </p:nvSpPr>
        <p:spPr>
          <a:xfrm>
            <a:off x="4669481" y="5506720"/>
            <a:ext cx="2858475" cy="492443"/>
          </a:xfrm>
          <a:prstGeom prst="rect">
            <a:avLst/>
          </a:prstGeom>
          <a:noFill/>
        </p:spPr>
        <p:txBody>
          <a:bodyPr wrap="none" rtlCol="0">
            <a:spAutoFit/>
          </a:bodyPr>
          <a:lstStyle/>
          <a:p>
            <a:r>
              <a:rPr lang="en-US" sz="2600" dirty="0">
                <a:latin typeface="Arial" panose="020B0604020202020204" pitchFamily="34" charset="0"/>
                <a:cs typeface="Arial" panose="020B0604020202020204" pitchFamily="34" charset="0"/>
              </a:rPr>
              <a:t>Presentation Date</a:t>
            </a:r>
          </a:p>
        </p:txBody>
      </p:sp>
    </p:spTree>
    <p:extLst>
      <p:ext uri="{BB962C8B-B14F-4D97-AF65-F5344CB8AC3E}">
        <p14:creationId xmlns:p14="http://schemas.microsoft.com/office/powerpoint/2010/main" val="3865692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0123236-FE23-47EB-B169-076189C79F7F}"/>
              </a:ext>
            </a:extLst>
          </p:cNvPr>
          <p:cNvSpPr txBox="1"/>
          <p:nvPr/>
        </p:nvSpPr>
        <p:spPr>
          <a:xfrm>
            <a:off x="243840" y="350520"/>
            <a:ext cx="11605260" cy="769441"/>
          </a:xfrm>
          <a:prstGeom prst="rect">
            <a:avLst/>
          </a:prstGeom>
          <a:noFill/>
        </p:spPr>
        <p:txBody>
          <a:bodyPr wrap="square" rtlCol="0">
            <a:spAutoFit/>
          </a:bodyPr>
          <a:lstStyle/>
          <a:p>
            <a:pPr algn="ctr"/>
            <a:r>
              <a:rPr lang="en-US" sz="4400" dirty="0">
                <a:latin typeface="Arial" panose="020B0604020202020204" pitchFamily="34" charset="0"/>
                <a:cs typeface="Arial" panose="020B0604020202020204" pitchFamily="34" charset="0"/>
              </a:rPr>
              <a:t>Header</a:t>
            </a:r>
          </a:p>
        </p:txBody>
      </p:sp>
      <p:sp>
        <p:nvSpPr>
          <p:cNvPr id="3" name="TextBox 2">
            <a:extLst>
              <a:ext uri="{FF2B5EF4-FFF2-40B4-BE49-F238E27FC236}">
                <a16:creationId xmlns:a16="http://schemas.microsoft.com/office/drawing/2014/main" id="{8017DF9B-9FD8-4C30-8E38-C9C40864B059}"/>
              </a:ext>
            </a:extLst>
          </p:cNvPr>
          <p:cNvSpPr txBox="1"/>
          <p:nvPr/>
        </p:nvSpPr>
        <p:spPr>
          <a:xfrm>
            <a:off x="624840" y="1432560"/>
            <a:ext cx="10911840" cy="4893647"/>
          </a:xfrm>
          <a:prstGeom prst="rect">
            <a:avLst/>
          </a:prstGeom>
          <a:noFill/>
        </p:spPr>
        <p:txBody>
          <a:bodyPr wrap="square" rtlCol="0">
            <a:spAutoFit/>
          </a:bodyPr>
          <a:lstStyle/>
          <a:p>
            <a:pPr marL="342900" indent="-342900">
              <a:buFont typeface="+mj-lt"/>
              <a:buAutoNum type="arabicPeriod"/>
            </a:pPr>
            <a:r>
              <a:rPr lang="en-US" sz="2600" dirty="0">
                <a:latin typeface="Arial" panose="020B0604020202020204" pitchFamily="34" charset="0"/>
                <a:cs typeface="Arial" panose="020B0604020202020204" pitchFamily="34" charset="0"/>
              </a:rPr>
              <a:t>All presentations should be created in PowerPoint 2010 and newer versions which have Accessibility Checker features. </a:t>
            </a:r>
          </a:p>
          <a:p>
            <a:pPr marL="342900" indent="-342900">
              <a:buFont typeface="+mj-lt"/>
              <a:buAutoNum type="arabicPeriod"/>
            </a:pPr>
            <a:r>
              <a:rPr lang="en-US" sz="2600" dirty="0">
                <a:latin typeface="Arial" panose="020B0604020202020204" pitchFamily="34" charset="0"/>
                <a:cs typeface="Arial" panose="020B0604020202020204" pitchFamily="34" charset="0"/>
              </a:rPr>
              <a:t>Do not use animations for text. </a:t>
            </a:r>
          </a:p>
          <a:p>
            <a:pPr marL="342900" indent="-342900">
              <a:buFont typeface="+mj-lt"/>
              <a:buAutoNum type="arabicPeriod"/>
            </a:pPr>
            <a:r>
              <a:rPr lang="en-US" sz="2600" dirty="0">
                <a:latin typeface="Arial" panose="020B0604020202020204" pitchFamily="34" charset="0"/>
                <a:cs typeface="Arial" panose="020B0604020202020204" pitchFamily="34" charset="0"/>
              </a:rPr>
              <a:t>Use colors with a high contrast. Black or dark blue text color on a white background. </a:t>
            </a:r>
          </a:p>
          <a:p>
            <a:pPr marL="342900" indent="-342900">
              <a:buFont typeface="+mj-lt"/>
              <a:buAutoNum type="arabicPeriod"/>
            </a:pPr>
            <a:r>
              <a:rPr lang="en-US" sz="2600" dirty="0">
                <a:latin typeface="Arial" panose="020B0604020202020204" pitchFamily="34" charset="0"/>
                <a:cs typeface="Arial" panose="020B0604020202020204" pitchFamily="34" charset="0"/>
              </a:rPr>
              <a:t>Use a Sans-Serif font (Arial, Calibri, or Verdana).</a:t>
            </a:r>
          </a:p>
          <a:p>
            <a:pPr marL="342900" indent="-342900">
              <a:buFont typeface="+mj-lt"/>
              <a:buAutoNum type="arabicPeriod"/>
            </a:pPr>
            <a:r>
              <a:rPr lang="en-US" sz="2600" dirty="0">
                <a:latin typeface="Arial" panose="020B0604020202020204" pitchFamily="34" charset="0"/>
                <a:cs typeface="Arial" panose="020B0604020202020204" pitchFamily="34" charset="0"/>
              </a:rPr>
              <a:t>Font size should be a minimum of 18 </a:t>
            </a:r>
            <a:r>
              <a:rPr lang="en-US" sz="2600" dirty="0" err="1">
                <a:latin typeface="Arial" panose="020B0604020202020204" pitchFamily="34" charset="0"/>
                <a:cs typeface="Arial" panose="020B0604020202020204" pitchFamily="34" charset="0"/>
              </a:rPr>
              <a:t>pt</a:t>
            </a:r>
            <a:r>
              <a:rPr lang="en-US" sz="2600" dirty="0">
                <a:latin typeface="Arial" panose="020B0604020202020204" pitchFamily="34" charset="0"/>
                <a:cs typeface="Arial" panose="020B0604020202020204" pitchFamily="34" charset="0"/>
              </a:rPr>
              <a:t> or greater. </a:t>
            </a:r>
          </a:p>
          <a:p>
            <a:pPr marL="342900" indent="-342900">
              <a:buFont typeface="+mj-lt"/>
              <a:buAutoNum type="arabicPeriod"/>
            </a:pPr>
            <a:r>
              <a:rPr lang="en-US" sz="2600" dirty="0">
                <a:latin typeface="Arial" panose="020B0604020202020204" pitchFamily="34" charset="0"/>
                <a:cs typeface="Arial" panose="020B0604020202020204" pitchFamily="34" charset="0"/>
              </a:rPr>
              <a:t>Text should not overlap with pictures or background images.</a:t>
            </a:r>
          </a:p>
          <a:p>
            <a:pPr marL="342900" indent="-342900">
              <a:buFont typeface="+mj-lt"/>
              <a:buAutoNum type="arabicPeriod"/>
            </a:pPr>
            <a:r>
              <a:rPr lang="en-US" sz="2600" dirty="0">
                <a:latin typeface="Arial" panose="020B0604020202020204" pitchFamily="34" charset="0"/>
                <a:cs typeface="Arial" panose="020B0604020202020204" pitchFamily="34" charset="0"/>
              </a:rPr>
              <a:t>When utilizing a video, make sure the video is captioned. </a:t>
            </a:r>
          </a:p>
          <a:p>
            <a:pPr marL="342900" indent="-342900">
              <a:buFont typeface="+mj-lt"/>
              <a:buAutoNum type="arabicPeriod"/>
            </a:pPr>
            <a:r>
              <a:rPr lang="en-US" sz="2600" dirty="0">
                <a:latin typeface="Arial" panose="020B0604020202020204" pitchFamily="34" charset="0"/>
                <a:cs typeface="Arial" panose="020B0604020202020204" pitchFamily="34" charset="0"/>
                <a:hlinkClick r:id="rId2"/>
              </a:rPr>
              <a:t>Click here</a:t>
            </a:r>
            <a:r>
              <a:rPr lang="en-US" sz="2600" dirty="0">
                <a:latin typeface="Arial" panose="020B0604020202020204" pitchFamily="34" charset="0"/>
                <a:cs typeface="Arial" panose="020B0604020202020204" pitchFamily="34" charset="0"/>
              </a:rPr>
              <a:t> for more instructions on how to make an accessible presentation in PowerPoint.</a:t>
            </a:r>
          </a:p>
          <a:p>
            <a:endParaRPr lang="en-US" sz="2600" dirty="0"/>
          </a:p>
        </p:txBody>
      </p:sp>
    </p:spTree>
    <p:extLst>
      <p:ext uri="{BB962C8B-B14F-4D97-AF65-F5344CB8AC3E}">
        <p14:creationId xmlns:p14="http://schemas.microsoft.com/office/powerpoint/2010/main" val="1298229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Q&amp;A if applicable</a:t>
            </a:r>
          </a:p>
        </p:txBody>
      </p:sp>
      <p:sp>
        <p:nvSpPr>
          <p:cNvPr id="3" name="Content Placeholder 2"/>
          <p:cNvSpPr>
            <a:spLocks noGrp="1"/>
          </p:cNvSpPr>
          <p:nvPr>
            <p:ph idx="1"/>
          </p:nvPr>
        </p:nvSpPr>
        <p:spPr/>
        <p:txBody>
          <a:bodyPr/>
          <a:lstStyle/>
          <a:p>
            <a:pPr>
              <a:buFont typeface="+mj-lt"/>
              <a:buAutoNum type="arabicPeriod"/>
            </a:pPr>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50707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011" y="348354"/>
            <a:ext cx="11808823" cy="1143000"/>
          </a:xfrm>
        </p:spPr>
        <p:txBody>
          <a:bodyPr/>
          <a:lstStyle/>
          <a:p>
            <a:r>
              <a:rPr lang="en-US" sz="4000" dirty="0">
                <a:latin typeface="Arial" panose="020B0604020202020204" pitchFamily="34" charset="0"/>
                <a:cs typeface="Arial" panose="020B0604020202020204" pitchFamily="34" charset="0"/>
              </a:rPr>
              <a:t>This Presentation is SHRM-Certified!</a:t>
            </a:r>
            <a:br>
              <a:rPr lang="en-US" sz="4000" dirty="0">
                <a:latin typeface="Arial" panose="020B0604020202020204" pitchFamily="34" charset="0"/>
                <a:cs typeface="Arial" panose="020B0604020202020204" pitchFamily="34" charset="0"/>
              </a:rPr>
            </a:br>
            <a:r>
              <a:rPr lang="en-US" sz="4000" dirty="0">
                <a:highlight>
                  <a:srgbClr val="FFFF00"/>
                </a:highlight>
                <a:latin typeface="Arial" panose="020B0604020202020204" pitchFamily="34" charset="0"/>
                <a:cs typeface="Arial" panose="020B0604020202020204" pitchFamily="34" charset="0"/>
              </a:rPr>
              <a:t>(</a:t>
            </a:r>
            <a:r>
              <a:rPr lang="en-US" sz="4000" i="1" dirty="0">
                <a:highlight>
                  <a:srgbClr val="FFFF00"/>
                </a:highlight>
                <a:latin typeface="Arial" panose="020B0604020202020204" pitchFamily="34" charset="0"/>
                <a:cs typeface="Arial" panose="020B0604020202020204" pitchFamily="34" charset="0"/>
              </a:rPr>
              <a:t>Only include this slide if applicable</a:t>
            </a:r>
            <a:r>
              <a:rPr lang="en-US" sz="4000" dirty="0">
                <a:highlight>
                  <a:srgbClr val="FFFF00"/>
                </a:highlight>
                <a:latin typeface="Arial" panose="020B0604020202020204" pitchFamily="34" charset="0"/>
                <a:cs typeface="Arial" panose="020B0604020202020204" pitchFamily="34" charset="0"/>
              </a:rPr>
              <a:t>)</a:t>
            </a:r>
          </a:p>
        </p:txBody>
      </p:sp>
      <p:sp>
        <p:nvSpPr>
          <p:cNvPr id="3" name="Content Placeholder 2"/>
          <p:cNvSpPr>
            <a:spLocks noGrp="1"/>
          </p:cNvSpPr>
          <p:nvPr>
            <p:ph idx="1"/>
          </p:nvPr>
        </p:nvSpPr>
        <p:spPr>
          <a:xfrm>
            <a:off x="660400" y="3755049"/>
            <a:ext cx="10699167" cy="1938992"/>
          </a:xfrm>
        </p:spPr>
        <p:txBody>
          <a:bodyPr/>
          <a:lstStyle/>
          <a:p>
            <a:pPr marL="0" indent="0">
              <a:buNone/>
            </a:pPr>
            <a:endParaRPr lang="en-US" sz="2200" dirty="0">
              <a:latin typeface="Arial" panose="020B0604020202020204" pitchFamily="34" charset="0"/>
              <a:cs typeface="Arial" panose="020B0604020202020204" pitchFamily="34" charset="0"/>
            </a:endParaRPr>
          </a:p>
          <a:p>
            <a:pPr marL="0" indent="0">
              <a:buNone/>
            </a:pPr>
            <a:endParaRPr lang="en-US" sz="2200" dirty="0">
              <a:latin typeface="Arial" panose="020B0604020202020204" pitchFamily="34" charset="0"/>
              <a:cs typeface="Arial" panose="020B0604020202020204" pitchFamily="34" charset="0"/>
            </a:endParaRPr>
          </a:p>
          <a:p>
            <a:pPr marL="0" indent="0">
              <a:buNone/>
            </a:pPr>
            <a:endParaRPr lang="en-US" sz="2200" dirty="0">
              <a:latin typeface="Arial" panose="020B0604020202020204" pitchFamily="34" charset="0"/>
              <a:cs typeface="Arial" panose="020B0604020202020204" pitchFamily="34" charset="0"/>
            </a:endParaRPr>
          </a:p>
          <a:p>
            <a:pPr marL="0" indent="0">
              <a:buNone/>
            </a:pPr>
            <a:r>
              <a:rPr lang="en-US" sz="2200" dirty="0">
                <a:latin typeface="Arial" panose="020B0604020202020204" pitchFamily="34" charset="0"/>
                <a:cs typeface="Arial" panose="020B0604020202020204" pitchFamily="34" charset="0"/>
              </a:rPr>
              <a:t>This presentation, </a:t>
            </a:r>
            <a:r>
              <a:rPr lang="en-US" sz="2200" b="1" dirty="0">
                <a:latin typeface="Arial" panose="020B0604020202020204" pitchFamily="34" charset="0"/>
                <a:cs typeface="Arial" panose="020B0604020202020204" pitchFamily="34" charset="0"/>
              </a:rPr>
              <a:t>Activity ID _____</a:t>
            </a:r>
            <a:r>
              <a:rPr lang="en-US" sz="2200" dirty="0">
                <a:latin typeface="Arial" panose="020B0604020202020204" pitchFamily="34" charset="0"/>
                <a:cs typeface="Arial" panose="020B0604020202020204" pitchFamily="34" charset="0"/>
              </a:rPr>
              <a:t>, is valid for </a:t>
            </a:r>
            <a:r>
              <a:rPr lang="en-US" sz="2200" b="1" dirty="0">
                <a:latin typeface="Arial" panose="020B0604020202020204" pitchFamily="34" charset="0"/>
                <a:cs typeface="Arial" panose="020B0604020202020204" pitchFamily="34" charset="0"/>
              </a:rPr>
              <a:t>1.00 PDC </a:t>
            </a:r>
            <a:r>
              <a:rPr lang="en-US" sz="2200" dirty="0">
                <a:latin typeface="Arial" panose="020B0604020202020204" pitchFamily="34" charset="0"/>
                <a:cs typeface="Arial" panose="020B0604020202020204" pitchFamily="34" charset="0"/>
              </a:rPr>
              <a:t>for the SHRM-CP</a:t>
            </a:r>
            <a:r>
              <a:rPr lang="en-US" sz="2200" baseline="30000" dirty="0">
                <a:latin typeface="Arial" panose="020B0604020202020204" pitchFamily="34" charset="0"/>
                <a:cs typeface="Arial" panose="020B0604020202020204" pitchFamily="34" charset="0"/>
              </a:rPr>
              <a:t>SM</a:t>
            </a:r>
            <a:r>
              <a:rPr lang="en-US" sz="2200" dirty="0">
                <a:latin typeface="Arial" panose="020B0604020202020204" pitchFamily="34" charset="0"/>
                <a:cs typeface="Arial" panose="020B0604020202020204" pitchFamily="34" charset="0"/>
              </a:rPr>
              <a:t> or SHRM SCP</a:t>
            </a:r>
            <a:r>
              <a:rPr lang="en-US" sz="2200" baseline="30000" dirty="0">
                <a:latin typeface="Arial" panose="020B0604020202020204" pitchFamily="34" charset="0"/>
                <a:cs typeface="Arial" panose="020B0604020202020204" pitchFamily="34" charset="0"/>
              </a:rPr>
              <a:t>SM</a:t>
            </a:r>
            <a:r>
              <a:rPr lang="en-US" sz="2200" dirty="0">
                <a:latin typeface="Arial" panose="020B0604020202020204" pitchFamily="34" charset="0"/>
                <a:cs typeface="Arial" panose="020B0604020202020204" pitchFamily="34" charset="0"/>
              </a:rPr>
              <a:t>. For more information about certification or recertification, please visit </a:t>
            </a:r>
            <a:r>
              <a:rPr lang="en-US" sz="2200" dirty="0">
                <a:latin typeface="Arial" panose="020B0604020202020204" pitchFamily="34" charset="0"/>
                <a:cs typeface="Arial" panose="020B0604020202020204" pitchFamily="34" charset="0"/>
                <a:hlinkClick r:id="rId3"/>
              </a:rPr>
              <a:t>www.shrmcertification.org</a:t>
            </a:r>
            <a:r>
              <a:rPr lang="en-US" sz="2200" dirty="0">
                <a:latin typeface="Arial" panose="020B0604020202020204" pitchFamily="34" charset="0"/>
                <a:cs typeface="Arial" panose="020B0604020202020204" pitchFamily="34" charset="0"/>
              </a:rPr>
              <a:t>.</a:t>
            </a:r>
          </a:p>
          <a:p>
            <a:pPr marL="0" indent="0">
              <a:buNone/>
            </a:pPr>
            <a:endParaRPr lang="en-US" sz="2200" dirty="0">
              <a:latin typeface="Arial" panose="020B0604020202020204" pitchFamily="34" charset="0"/>
              <a:cs typeface="Arial" panose="020B0604020202020204" pitchFamily="34" charset="0"/>
            </a:endParaRPr>
          </a:p>
          <a:p>
            <a:pPr marL="0" indent="0" algn="ctr">
              <a:buNone/>
            </a:pPr>
            <a:endParaRPr lang="en-US" sz="2200"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A2E89D5B-A532-423C-9B48-8E1C40D9AA47}"/>
              </a:ext>
            </a:extLst>
          </p:cNvPr>
          <p:cNvSpPr txBox="1"/>
          <p:nvPr/>
        </p:nvSpPr>
        <p:spPr>
          <a:xfrm>
            <a:off x="751841" y="2448393"/>
            <a:ext cx="6370319" cy="2123658"/>
          </a:xfrm>
          <a:prstGeom prst="rect">
            <a:avLst/>
          </a:prstGeom>
          <a:noFill/>
        </p:spPr>
        <p:txBody>
          <a:bodyPr wrap="square" rtlCol="0">
            <a:spAutoFit/>
          </a:bodyPr>
          <a:lstStyle/>
          <a:p>
            <a:r>
              <a:rPr lang="en-US" sz="2200" dirty="0">
                <a:latin typeface="Arial" panose="020B0604020202020204" pitchFamily="34" charset="0"/>
                <a:cs typeface="Arial" panose="020B0604020202020204" pitchFamily="34" charset="0"/>
              </a:rPr>
              <a:t>The Eastern Association of Colleges and Employers (EACE) is recognized by SHRM to offer Professional Development Credits (PDCs) for the SHRM-CP</a:t>
            </a:r>
            <a:r>
              <a:rPr lang="en-US" sz="2200" baseline="30000" dirty="0">
                <a:latin typeface="Arial" panose="020B0604020202020204" pitchFamily="34" charset="0"/>
                <a:cs typeface="Arial" panose="020B0604020202020204" pitchFamily="34" charset="0"/>
              </a:rPr>
              <a:t>SM</a:t>
            </a:r>
            <a:r>
              <a:rPr lang="en-US" sz="2200" dirty="0">
                <a:latin typeface="Arial" panose="020B0604020202020204" pitchFamily="34" charset="0"/>
                <a:cs typeface="Arial" panose="020B0604020202020204" pitchFamily="34" charset="0"/>
              </a:rPr>
              <a:t> or SHRM-SCP</a:t>
            </a:r>
            <a:r>
              <a:rPr lang="en-US" sz="2200" baseline="30000" dirty="0">
                <a:latin typeface="Arial" panose="020B0604020202020204" pitchFamily="34" charset="0"/>
                <a:cs typeface="Arial" panose="020B0604020202020204" pitchFamily="34" charset="0"/>
              </a:rPr>
              <a:t>SM</a:t>
            </a:r>
            <a:r>
              <a:rPr lang="en-US" sz="2200" dirty="0">
                <a:latin typeface="Arial" panose="020B0604020202020204" pitchFamily="34" charset="0"/>
                <a:cs typeface="Arial" panose="020B0604020202020204" pitchFamily="34" charset="0"/>
              </a:rPr>
              <a:t>. </a:t>
            </a:r>
            <a:r>
              <a:rPr lang="en-US" sz="2200" b="1" dirty="0">
                <a:latin typeface="Arial" panose="020B0604020202020204" pitchFamily="34" charset="0"/>
                <a:cs typeface="Arial" panose="020B0604020202020204" pitchFamily="34" charset="0"/>
              </a:rPr>
              <a:t>Please record the activity ID below for self-reporting.</a:t>
            </a:r>
          </a:p>
          <a:p>
            <a:endParaRPr lang="en-US" sz="2200" dirty="0"/>
          </a:p>
        </p:txBody>
      </p:sp>
      <p:pic>
        <p:nvPicPr>
          <p:cNvPr id="7" name="Picture 6">
            <a:extLst>
              <a:ext uri="{FF2B5EF4-FFF2-40B4-BE49-F238E27FC236}">
                <a16:creationId xmlns:a16="http://schemas.microsoft.com/office/drawing/2014/main" id="{2D04423C-05B2-40C5-98A3-8291CEB604EB}"/>
              </a:ext>
            </a:extLst>
          </p:cNvPr>
          <p:cNvPicPr>
            <a:picLocks noChangeAspect="1"/>
          </p:cNvPicPr>
          <p:nvPr/>
        </p:nvPicPr>
        <p:blipFill>
          <a:blip r:embed="rId4"/>
          <a:srcRect t="8548" b="8548"/>
          <a:stretch/>
        </p:blipFill>
        <p:spPr>
          <a:xfrm>
            <a:off x="7379966" y="2011120"/>
            <a:ext cx="3441121" cy="2852853"/>
          </a:xfrm>
          <a:prstGeom prst="rect">
            <a:avLst/>
          </a:prstGeom>
        </p:spPr>
      </p:pic>
    </p:spTree>
    <p:extLst>
      <p:ext uri="{BB962C8B-B14F-4D97-AF65-F5344CB8AC3E}">
        <p14:creationId xmlns:p14="http://schemas.microsoft.com/office/powerpoint/2010/main" val="34005628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erson xmlns="9798190a-86dd-431b-94d0-2b6b30ceadf6">
      <UserInfo>
        <DisplayName/>
        <AccountId xsi:nil="true"/>
        <AccountType/>
      </UserInfo>
    </Pers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E48B31ED00A1D4DA5C55BDFBF92BECE" ma:contentTypeVersion="16" ma:contentTypeDescription="Create a new document." ma:contentTypeScope="" ma:versionID="a7777bf94d8bca671357211d1a418d63">
  <xsd:schema xmlns:xsd="http://www.w3.org/2001/XMLSchema" xmlns:xs="http://www.w3.org/2001/XMLSchema" xmlns:p="http://schemas.microsoft.com/office/2006/metadata/properties" xmlns:ns2="c78205c9-5fbd-471f-88e1-4afd2f769169" xmlns:ns3="9798190a-86dd-431b-94d0-2b6b30ceadf6" targetNamespace="http://schemas.microsoft.com/office/2006/metadata/properties" ma:root="true" ma:fieldsID="e12cd9f0a5ca4f07e33c790c2725861a" ns2:_="" ns3:_="">
    <xsd:import namespace="c78205c9-5fbd-471f-88e1-4afd2f769169"/>
    <xsd:import namespace="9798190a-86dd-431b-94d0-2b6b30ceadf6"/>
    <xsd:element name="properties">
      <xsd:complexType>
        <xsd:sequence>
          <xsd:element name="documentManagement">
            <xsd:complexType>
              <xsd:all>
                <xsd:element ref="ns2:SharedWithUsers" minOccurs="0"/>
                <xsd:element ref="ns2:SharingHintHash"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Pers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8205c9-5fbd-471f-88e1-4afd2f76916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internalName="SharedWithDetails" ma:readOnly="true">
      <xsd:simpleType>
        <xsd:restriction base="dms:Note">
          <xsd:maxLength value="255"/>
        </xsd:restriction>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9798190a-86dd-431b-94d0-2b6b30ceadf6"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Location" ma:index="17" nillable="true" ma:displayName="MediaServiceLocation" ma:description="" ma:internalName="MediaServiceLocation" ma:readOnly="true">
      <xsd:simpleType>
        <xsd:restriction base="dms:Text"/>
      </xsd:simpleType>
    </xsd:element>
    <xsd:element name="MediaServiceOCR" ma:index="18" nillable="true" ma:displayName="MediaServiceOCR" ma:internalName="MediaServiceOCR" ma:readOnly="true">
      <xsd:simpleType>
        <xsd:restriction base="dms:Note">
          <xsd:maxLength value="255"/>
        </xsd:restriction>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Person" ma:index="23" nillable="true" ma:displayName="Person" ma:list="UserInfo" ma:SharePointGroup="0" ma:internalName="Person"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5356F18-F93C-4BBA-8C56-301D4E2B1BEF}">
  <ds:schemaRefs>
    <ds:schemaRef ds:uri="http://purl.org/dc/elements/1.1/"/>
    <ds:schemaRef ds:uri="c78205c9-5fbd-471f-88e1-4afd2f769169"/>
    <ds:schemaRef ds:uri="http://schemas.microsoft.com/office/2006/documentManagement/types"/>
    <ds:schemaRef ds:uri="http://purl.org/dc/dcmitype/"/>
    <ds:schemaRef ds:uri="http://purl.org/dc/terms/"/>
    <ds:schemaRef ds:uri="http://schemas.microsoft.com/office/2006/metadata/properties"/>
    <ds:schemaRef ds:uri="http://www.w3.org/XML/1998/namespace"/>
    <ds:schemaRef ds:uri="http://schemas.microsoft.com/office/infopath/2007/PartnerControls"/>
    <ds:schemaRef ds:uri="http://schemas.openxmlformats.org/package/2006/metadata/core-properties"/>
    <ds:schemaRef ds:uri="9798190a-86dd-431b-94d0-2b6b30ceadf6"/>
  </ds:schemaRefs>
</ds:datastoreItem>
</file>

<file path=customXml/itemProps2.xml><?xml version="1.0" encoding="utf-8"?>
<ds:datastoreItem xmlns:ds="http://schemas.openxmlformats.org/officeDocument/2006/customXml" ds:itemID="{A9E02FFA-FB6C-43C9-91D7-647EF86F84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78205c9-5fbd-471f-88e1-4afd2f769169"/>
    <ds:schemaRef ds:uri="9798190a-86dd-431b-94d0-2b6b30ceadf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40AA734-6F39-4B7B-BF22-9DB70FCE023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25</TotalTime>
  <Words>278</Words>
  <Application>Microsoft Office PowerPoint</Application>
  <PresentationFormat>Widescreen</PresentationFormat>
  <Paragraphs>23</Paragraphs>
  <Slides>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Q&amp;A if applicable</vt:lpstr>
      <vt:lpstr>This Presentation is SHRM-Certified! (Only include this slide if applicable)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Kim Shaw</cp:lastModifiedBy>
  <cp:revision>3</cp:revision>
  <dcterms:created xsi:type="dcterms:W3CDTF">2018-05-01T18:37:45Z</dcterms:created>
  <dcterms:modified xsi:type="dcterms:W3CDTF">2022-02-02T14:56:45Z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0x0101005E48B31ED00A1D4DA5C55BDFBF92BECE</vt:lpwstr>
  </property>
</Properties>
</file>